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92"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95" autoAdjust="0"/>
    <p:restoredTop sz="94575" autoAdjust="0"/>
  </p:normalViewPr>
  <p:slideViewPr>
    <p:cSldViewPr snapToGrid="0">
      <p:cViewPr>
        <p:scale>
          <a:sx n="75" d="100"/>
          <a:sy n="75" d="100"/>
        </p:scale>
        <p:origin x="-2094"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lvl1pPr defTabSz="936625">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lvl1pPr algn="r" defTabSz="936625">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b" anchorCtr="0" compatLnSpc="1">
            <a:prstTxWarp prst="textNoShape">
              <a:avLst/>
            </a:prstTxWarp>
          </a:bodyPr>
          <a:lstStyle>
            <a:lvl1pPr defTabSz="936625">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b" anchorCtr="0" compatLnSpc="1">
            <a:prstTxWarp prst="textNoShape">
              <a:avLst/>
            </a:prstTxWarp>
          </a:bodyPr>
          <a:lstStyle>
            <a:lvl1pPr algn="r" defTabSz="936625">
              <a:defRPr sz="1200"/>
            </a:lvl1pPr>
          </a:lstStyle>
          <a:p>
            <a:fld id="{EABCCABB-E90A-4135-B659-0F7E87439857}" type="slidenum">
              <a:rPr lang="en-US" altLang="en-US"/>
              <a:pPr/>
              <a:t>‹#›</a:t>
            </a:fld>
            <a:endParaRPr lang="en-US" altLang="en-US"/>
          </a:p>
        </p:txBody>
      </p:sp>
    </p:spTree>
    <p:extLst>
      <p:ext uri="{BB962C8B-B14F-4D97-AF65-F5344CB8AC3E}">
        <p14:creationId xmlns:p14="http://schemas.microsoft.com/office/powerpoint/2010/main" val="13300443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72219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807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564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191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6086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43560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1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14840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236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4572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5513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692" name="Group 668"/>
          <p:cNvGraphicFramePr>
            <a:graphicFrameLocks noGrp="1"/>
          </p:cNvGraphicFramePr>
          <p:nvPr userDrawn="1"/>
        </p:nvGraphicFramePr>
        <p:xfrm>
          <a:off x="152400" y="152400"/>
          <a:ext cx="8839200" cy="64008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itchFamily="18" charset="0"/>
                        </a:rPr>
                        <a:t>            /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3" name="Group 639"/>
          <p:cNvGraphicFramePr>
            <a:graphicFrameLocks noGrp="1"/>
          </p:cNvGraphicFramePr>
          <p:nvPr userDrawn="1"/>
        </p:nvGraphicFramePr>
        <p:xfrm>
          <a:off x="152400" y="38227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52400" y="660400"/>
            <a:ext cx="5867400" cy="193198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Kelsey, Katie, and Lauren decided to have pizza party.  They are trying to decide which pizza restaurant has the best deal.  The local pizza places and their prices are listed below.</a:t>
            </a:r>
          </a:p>
          <a:p>
            <a:pPr algn="ctr"/>
            <a:r>
              <a:rPr lang="en-US" altLang="en-US" sz="1100" b="1"/>
              <a:t>Dominos, $8.50, eight slices per pizza</a:t>
            </a:r>
          </a:p>
          <a:p>
            <a:pPr algn="ctr"/>
            <a:r>
              <a:rPr lang="en-US" altLang="en-US" sz="1100" b="1"/>
              <a:t>Pizza Hut, $10.25, ten slices per pizza</a:t>
            </a:r>
          </a:p>
          <a:p>
            <a:pPr algn="ctr"/>
            <a:r>
              <a:rPr lang="en-US" altLang="en-US" sz="1100" b="1"/>
              <a:t>Papa Johns, $6.25, six slices per pizza</a:t>
            </a:r>
          </a:p>
          <a:p>
            <a:r>
              <a:rPr lang="en-US" altLang="en-US" sz="1200"/>
              <a:t>All slices are the same size and there is no taste preference between restaurants.  Assume 28 friends, plus the three girls, are coming to the party.  They girls are not sure if you can order these pizzas by the slice or not.  Kelsey says Dominos is the best deal, Katie says Pizza Hut, and Lauren says Papa Johns.  Can all three be right or is only one (or two) of them correct about the best deal?</a:t>
            </a:r>
          </a:p>
        </p:txBody>
      </p:sp>
      <p:sp>
        <p:nvSpPr>
          <p:cNvPr id="48131" name="Text Box 3"/>
          <p:cNvSpPr txBox="1">
            <a:spLocks noChangeArrowheads="1"/>
          </p:cNvSpPr>
          <p:nvPr/>
        </p:nvSpPr>
        <p:spPr bwMode="auto">
          <a:xfrm>
            <a:off x="3403600" y="165100"/>
            <a:ext cx="709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- 16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11448</TotalTime>
  <Words>155</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108</cp:revision>
  <cp:lastPrinted>2001-04-26T02:59:36Z</cp:lastPrinted>
  <dcterms:created xsi:type="dcterms:W3CDTF">2000-09-03T02:04:07Z</dcterms:created>
  <dcterms:modified xsi:type="dcterms:W3CDTF">2014-05-03T20:50:26Z</dcterms:modified>
</cp:coreProperties>
</file>